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430"/>
    <a:srgbClr val="273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57E0-75FF-A6A3-C994-FDDC0CD2B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52F96-9430-82A5-8310-53C2F35BA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1D1EE-C1CD-0036-57E8-94FBD801A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DA510-0393-81AC-C9FE-C797BF6F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E85AD-C934-B715-857C-E2D6454D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95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54C53-5F15-9525-2E5F-9A7FBA4A2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1A50C-277D-43E4-4B11-D66DA4DA7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DA3AA-E50B-81D7-9DCE-88FF76E4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96B7-BC9E-0117-FB12-D0D3FD5F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9F78E-2A7A-C332-71A9-B27C6A3A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11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F2AB08-511D-8AF6-1C97-9B77DD42A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3820B-2DEA-5509-E748-4C1278EB9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673DE-305B-94B1-4321-147055EE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3F1DC-0F78-7090-1B1C-D60DC338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5E970-11B8-CA22-99D5-EDD52EF79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0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1515E-C0E2-1857-88CD-6E273476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7DFC-52DD-42F9-0311-66BB4C94A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4F7F3-ED7D-22D9-F43D-D642A9BF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C3F93-D932-2B14-E26E-FCA0B57C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F04C2-55A2-51DF-8DE8-BA46D3AB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0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1E7A-B40C-1952-F6EA-C6A372E9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63F8D-5C01-C1FA-735E-34254B63C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EF571-6785-1ED2-B7AD-3D7AF0F4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7198B-ED43-9541-38D9-8156D33F9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4C163-1F43-788A-8904-285EFE28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2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C25D-7D14-B146-625E-D4FED9A12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63B69-E83D-011E-B59D-09EF5290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9DE72-6D08-2384-3A68-C629072FB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425E0-7950-5A07-81EB-25DC9203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F9182-28D3-E3C3-DED5-CA2B353E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40A91-E4AB-7071-8168-135C5C60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84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7998-724E-37FD-1A7F-EA49456B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619B3-72A2-D6BF-D480-69BD23973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F3268-1F02-2D99-F771-0B062D168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D12E6-FF2C-E483-FABF-E644DBDC0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AFC2D-5AF3-88D2-26C5-00D2DB886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CC43A-834A-39FE-79FD-42F3C33A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272FD7-80E0-738A-F7D6-8095CBCA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4A889-3F67-19B7-840F-4C088428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E34FC-E7A0-E866-3577-6C0A0198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D9FC4-8F0F-3A87-7DA9-4F03AE590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CBE8E-7967-9909-94AD-40AA8389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8D287-7759-4FFA-4F7E-267D6A4B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83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C6DF1-3558-4484-BF77-9A8DAB634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038422-5D5A-9004-18CB-B0E01A06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AAD75-0B6E-5B3A-64A8-7EFC83F28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2029-19C7-90A5-5B66-1C69417EB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E2C05-89B6-18A2-8275-356EAACF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B4606-0EAB-8456-C491-47184D654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5A792-6803-7175-704C-6207611D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73F30-EACC-67A0-D98B-5913ACC4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D9666-C5EA-F470-0D8F-4D27B381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58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20FD-A744-95E8-41D0-3407E2B8A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29733F-E155-256C-4021-791B38FF1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F90AD-5029-B447-5C96-A065DC9A2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ECCB-2580-B432-3888-C6224C4A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94AE8-6F54-723A-A3FD-CA7207E9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10158-91C8-E2B9-C408-F26DFB58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04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6389B-990F-B7EF-F1E1-835E6E48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46296-8B94-1CC2-95BA-989143F54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65E73-1B62-11D7-4333-A9EAEC5C6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D6D4D-A487-4D45-9827-A708338DD09A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6CF9-1011-2326-ABD0-0E7E2B0F7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14368-5E5A-FE40-83CA-A9D3EFECB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22A1F-5B0A-4AAA-BDA5-30224F38D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69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B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442E79-A71B-2399-8415-9CD8705F4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4603"/>
              </p:ext>
            </p:extLst>
          </p:nvPr>
        </p:nvGraphicFramePr>
        <p:xfrm>
          <a:off x="427289" y="351966"/>
          <a:ext cx="11309332" cy="62486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48266">
                  <a:extLst>
                    <a:ext uri="{9D8B030D-6E8A-4147-A177-3AD203B41FA5}">
                      <a16:colId xmlns:a16="http://schemas.microsoft.com/office/drawing/2014/main" val="3961499820"/>
                    </a:ext>
                  </a:extLst>
                </a:gridCol>
                <a:gridCol w="736578">
                  <a:extLst>
                    <a:ext uri="{9D8B030D-6E8A-4147-A177-3AD203B41FA5}">
                      <a16:colId xmlns:a16="http://schemas.microsoft.com/office/drawing/2014/main" val="3269640753"/>
                    </a:ext>
                  </a:extLst>
                </a:gridCol>
                <a:gridCol w="1041950">
                  <a:extLst>
                    <a:ext uri="{9D8B030D-6E8A-4147-A177-3AD203B41FA5}">
                      <a16:colId xmlns:a16="http://schemas.microsoft.com/office/drawing/2014/main" val="2676354698"/>
                    </a:ext>
                  </a:extLst>
                </a:gridCol>
                <a:gridCol w="854015">
                  <a:extLst>
                    <a:ext uri="{9D8B030D-6E8A-4147-A177-3AD203B41FA5}">
                      <a16:colId xmlns:a16="http://schemas.microsoft.com/office/drawing/2014/main" val="3135572473"/>
                    </a:ext>
                  </a:extLst>
                </a:gridCol>
                <a:gridCol w="763919">
                  <a:extLst>
                    <a:ext uri="{9D8B030D-6E8A-4147-A177-3AD203B41FA5}">
                      <a16:colId xmlns:a16="http://schemas.microsoft.com/office/drawing/2014/main" val="3874164705"/>
                    </a:ext>
                  </a:extLst>
                </a:gridCol>
                <a:gridCol w="1776304">
                  <a:extLst>
                    <a:ext uri="{9D8B030D-6E8A-4147-A177-3AD203B41FA5}">
                      <a16:colId xmlns:a16="http://schemas.microsoft.com/office/drawing/2014/main" val="921058901"/>
                    </a:ext>
                  </a:extLst>
                </a:gridCol>
                <a:gridCol w="743344">
                  <a:extLst>
                    <a:ext uri="{9D8B030D-6E8A-4147-A177-3AD203B41FA5}">
                      <a16:colId xmlns:a16="http://schemas.microsoft.com/office/drawing/2014/main" val="1641654509"/>
                    </a:ext>
                  </a:extLst>
                </a:gridCol>
                <a:gridCol w="1029641">
                  <a:extLst>
                    <a:ext uri="{9D8B030D-6E8A-4147-A177-3AD203B41FA5}">
                      <a16:colId xmlns:a16="http://schemas.microsoft.com/office/drawing/2014/main" val="2969831535"/>
                    </a:ext>
                  </a:extLst>
                </a:gridCol>
                <a:gridCol w="902736">
                  <a:extLst>
                    <a:ext uri="{9D8B030D-6E8A-4147-A177-3AD203B41FA5}">
                      <a16:colId xmlns:a16="http://schemas.microsoft.com/office/drawing/2014/main" val="4270236104"/>
                    </a:ext>
                  </a:extLst>
                </a:gridCol>
                <a:gridCol w="135155">
                  <a:extLst>
                    <a:ext uri="{9D8B030D-6E8A-4147-A177-3AD203B41FA5}">
                      <a16:colId xmlns:a16="http://schemas.microsoft.com/office/drawing/2014/main" val="2901421871"/>
                    </a:ext>
                  </a:extLst>
                </a:gridCol>
                <a:gridCol w="521307">
                  <a:extLst>
                    <a:ext uri="{9D8B030D-6E8A-4147-A177-3AD203B41FA5}">
                      <a16:colId xmlns:a16="http://schemas.microsoft.com/office/drawing/2014/main" val="2551017563"/>
                    </a:ext>
                  </a:extLst>
                </a:gridCol>
                <a:gridCol w="743344">
                  <a:extLst>
                    <a:ext uri="{9D8B030D-6E8A-4147-A177-3AD203B41FA5}">
                      <a16:colId xmlns:a16="http://schemas.microsoft.com/office/drawing/2014/main" val="3674441249"/>
                    </a:ext>
                  </a:extLst>
                </a:gridCol>
                <a:gridCol w="300202">
                  <a:extLst>
                    <a:ext uri="{9D8B030D-6E8A-4147-A177-3AD203B41FA5}">
                      <a16:colId xmlns:a16="http://schemas.microsoft.com/office/drawing/2014/main" val="1311252301"/>
                    </a:ext>
                  </a:extLst>
                </a:gridCol>
                <a:gridCol w="412571">
                  <a:extLst>
                    <a:ext uri="{9D8B030D-6E8A-4147-A177-3AD203B41FA5}">
                      <a16:colId xmlns:a16="http://schemas.microsoft.com/office/drawing/2014/main" val="1767715940"/>
                    </a:ext>
                  </a:extLst>
                </a:gridCol>
              </a:tblGrid>
              <a:tr h="439613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Pricing Guide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17089"/>
                  </a:ext>
                </a:extLst>
              </a:tr>
              <a:tr h="769323">
                <a:tc gridSpan="3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The Farmhouse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The Bakehouse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The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Chapel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00151"/>
                  </a:ext>
                </a:extLst>
              </a:tr>
              <a:tr h="62158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Arrival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Dates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Min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Stay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Changeover 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Price per week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3 night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stay</a:t>
                      </a: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Min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Stay</a:t>
                      </a:r>
                    </a:p>
                    <a:p>
                      <a:pPr algn="ctr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Changeover 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  <a:p>
                      <a:pPr algn="ctr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Price per week</a:t>
                      </a:r>
                    </a:p>
                    <a:p>
                      <a:pPr algn="l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3 night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stay</a:t>
                      </a:r>
                    </a:p>
                    <a:p>
                      <a:pPr algn="l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Price per week</a:t>
                      </a:r>
                    </a:p>
                    <a:p>
                      <a:pPr algn="l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3 night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stay</a:t>
                      </a:r>
                    </a:p>
                    <a:p>
                      <a:pPr algn="l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74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558515"/>
                  </a:ext>
                </a:extLst>
              </a:tr>
              <a:tr h="4396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9225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01 Jan – 22 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£1575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01 Jan – 21 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£725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£450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£675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£450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3286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29 Mar – 05 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£2100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28 Mar – 04 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£750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047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12 Apr – 17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£2625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11 Apr – 16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9394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24 May – 31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£3150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 May – 30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£950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£875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3197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07 Jun – 21 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£3150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06 Jun – 20 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£950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£875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3967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28 Jun – 12 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£3675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27 Jun – 11 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£1050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£945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2898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19 Jul – 23 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£3675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12 Jul – 22 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£1050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£945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896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30 Aug – 20 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£2625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29 Aug – 19 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4092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27 Sep – 25 Oct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£2100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26 Sep – 24 Oct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£725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9012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01 Nov </a:t>
                      </a:r>
                      <a:r>
                        <a:rPr lang="en-GB" sz="1100" dirty="0"/>
                        <a:t>– 06 Dec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£1575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31 Oct – 05 Dec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£725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£450</a:t>
                      </a:r>
                      <a:endParaRPr lang="en-GB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£675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£450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0114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13 Dec – 20 Dec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£3150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12 Dec – 19 Dec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£950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£875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N/A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32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99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351</Words>
  <Application>Microsoft Office PowerPoint</Application>
  <PresentationFormat>Widescreen</PresentationFormat>
  <Paragraphs>158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Le Maistre</dc:creator>
  <cp:lastModifiedBy>Annette Blanchet</cp:lastModifiedBy>
  <cp:revision>8</cp:revision>
  <cp:lastPrinted>2025-04-17T09:37:20Z</cp:lastPrinted>
  <dcterms:created xsi:type="dcterms:W3CDTF">2023-10-24T07:43:24Z</dcterms:created>
  <dcterms:modified xsi:type="dcterms:W3CDTF">2025-04-17T09:40:04Z</dcterms:modified>
</cp:coreProperties>
</file>